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98" r:id="rId2"/>
    <p:sldId id="299" r:id="rId3"/>
    <p:sldId id="300" r:id="rId4"/>
    <p:sldId id="301" r:id="rId5"/>
    <p:sldId id="302" r:id="rId6"/>
    <p:sldId id="30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B5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BC10881-7E76-4576-B387-8FD7CFC20A9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6CE5124-F814-4678-80C5-A8EDD9F7E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4FFD1E-D2CE-46F7-A7CB-96F614F1E0A5}" type="slidenum">
              <a:rPr lang="en-US">
                <a:solidFill>
                  <a:srgbClr val="000000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5FB899-5290-4318-A5F1-DEABBD4B22EA}" type="slidenum">
              <a:rPr lang="en-US">
                <a:solidFill>
                  <a:srgbClr val="000000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9A2FFF-24FE-48B4-BD83-3678B33CCB32}" type="slidenum">
              <a:rPr lang="en-US">
                <a:solidFill>
                  <a:srgbClr val="000000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03BED2-D871-4199-82ED-DA4687549774}" type="slidenum">
              <a:rPr lang="en-US">
                <a:solidFill>
                  <a:srgbClr val="000000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3F2521-A832-4527-B3AD-575416F02FFF}" type="slidenum">
              <a:rPr lang="en-US">
                <a:solidFill>
                  <a:srgbClr val="000000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F3871A-E4DA-4908-9104-52C27792ED2F}" type="slidenum">
              <a:rPr lang="en-US">
                <a:solidFill>
                  <a:srgbClr val="000000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06CBAF5-D56C-4A83-BEA0-99DD006A0C0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1EB5CAE-2DFE-4194-83BB-75D874D507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73AF60-1F4D-47D7-A267-EC6CC38451E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70B373-5883-4C49-BC0F-A7A3A37848A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A93BD0A-E400-4A37-9521-C904C4F75B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A68389-6C4B-4E85-B09B-7085439B1B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613151B-1D96-4F49-B151-03DEEEEFC61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30C89E6-BE27-479C-88AE-DA0DA8B220F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7BAECEF-C25B-4141-8514-0A4069E17F3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7FF427-FB45-48FE-A386-C4E70642FA5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FA72C4-2F64-4DFD-9550-841DE25C3C8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3031F70F-7E61-4C8C-B8CD-F355CB24CD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  <a:ea typeface="全真中圓體"/>
                <a:cs typeface="全真中圓體"/>
              </a:rPr>
              <a:t>S24 -1  </a:t>
            </a:r>
            <a:r>
              <a:rPr lang="zh-TW" altLang="en-US" sz="6000" b="1" smtClean="0">
                <a:latin typeface="華康中楷體"/>
                <a:ea typeface="全真中圓體"/>
                <a:cs typeface="全真中圓體"/>
              </a:rPr>
              <a:t>耶和華是我的牧者</a:t>
            </a:r>
            <a:r>
              <a:rPr lang="zh-TW" altLang="en-US" sz="2400" b="1" smtClean="0">
                <a:latin typeface="華康中楷體"/>
                <a:ea typeface="全真中圓體"/>
                <a:cs typeface="全真中圓體"/>
              </a:rPr>
              <a:t>    </a:t>
            </a:r>
            <a:endParaRPr lang="en-US" altLang="zh-TW" b="1" smtClean="0">
              <a:latin typeface="華康中楷體"/>
              <a:ea typeface="新細明體" pitchFamily="18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 eaLnBrk="1" hangingPunct="1"/>
            <a:r>
              <a:rPr lang="en-US" altLang="zh-TW" sz="3600" b="1" smtClean="0">
                <a:latin typeface="全真顏體"/>
                <a:ea typeface="全真顏體"/>
                <a:cs typeface="全真顏體"/>
              </a:rPr>
              <a:t>1.</a:t>
            </a:r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耶和華是我的牧者</a:t>
            </a:r>
          </a:p>
          <a:p>
            <a:pPr eaLnBrk="1" hangingPunct="1"/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  我必不至缺乏 </a:t>
            </a:r>
          </a:p>
          <a:p>
            <a:pPr eaLnBrk="1" hangingPunct="1"/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祂使我躺臥在青草地上</a:t>
            </a:r>
          </a:p>
          <a:p>
            <a:pPr eaLnBrk="1" hangingPunct="1"/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  領我在可安歇的水邊</a:t>
            </a:r>
            <a:endParaRPr lang="en-US" altLang="zh-TW" sz="36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r>
              <a:rPr lang="en-US" b="1" smtClean="0"/>
              <a:t>Because the Lord’s my Shepherd,</a:t>
            </a:r>
          </a:p>
          <a:p>
            <a:pPr eaLnBrk="1" hangingPunct="1"/>
            <a:r>
              <a:rPr lang="en-US" b="1" smtClean="0"/>
              <a:t>I have everything that I need</a:t>
            </a:r>
            <a:br>
              <a:rPr lang="en-US" b="1" smtClean="0"/>
            </a:br>
            <a:r>
              <a:rPr lang="en-US" b="1" smtClean="0"/>
              <a:t>He lets me rest in the pasture green; </a:t>
            </a:r>
          </a:p>
          <a:p>
            <a:pPr eaLnBrk="1" hangingPunct="1"/>
            <a:r>
              <a:rPr lang="en-US" b="1" smtClean="0"/>
              <a:t>And He leads me by the quiet stream, </a:t>
            </a:r>
          </a:p>
          <a:p>
            <a:pPr eaLnBrk="1" hangingPunct="1"/>
            <a:endParaRPr lang="en-US" altLang="zh-TW" sz="36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endParaRPr lang="en-US" altLang="zh-TW" sz="36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endParaRPr lang="en-US" altLang="zh-TW" sz="36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endParaRPr lang="zh-TW" altLang="en-US" sz="36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  <a:ea typeface="全真中圓體"/>
                <a:cs typeface="全真中圓體"/>
              </a:rPr>
              <a:t>S24 -1  </a:t>
            </a:r>
            <a:r>
              <a:rPr lang="zh-TW" altLang="en-US" sz="6000" b="1" smtClean="0">
                <a:latin typeface="華康中楷體"/>
                <a:ea typeface="全真中圓體"/>
                <a:cs typeface="全真中圓體"/>
              </a:rPr>
              <a:t>耶和華是我的牧者</a:t>
            </a:r>
            <a:r>
              <a:rPr lang="zh-TW" altLang="en-US" sz="2400" b="1" smtClean="0">
                <a:latin typeface="華康中楷體"/>
                <a:ea typeface="全真中圓體"/>
                <a:cs typeface="全真中圓體"/>
              </a:rPr>
              <a:t>    </a:t>
            </a:r>
            <a:endParaRPr lang="en-US" altLang="zh-TW" b="1" smtClean="0">
              <a:latin typeface="華康中楷體"/>
              <a:ea typeface="新細明體" pitchFamily="18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 eaLnBrk="1" hangingPunct="1"/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祂使我的靈魂甦醒</a:t>
            </a:r>
          </a:p>
          <a:p>
            <a:pPr eaLnBrk="1" hangingPunct="1"/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  為自己的名</a:t>
            </a:r>
            <a:r>
              <a:rPr lang="en-US" altLang="zh-TW" sz="3600" b="1" smtClean="0">
                <a:latin typeface="全真顏體"/>
                <a:ea typeface="全真顏體"/>
                <a:cs typeface="全真顏體"/>
              </a:rPr>
              <a:t>,</a:t>
            </a:r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引導我走義路</a:t>
            </a:r>
            <a:endParaRPr lang="en-US" altLang="zh-TW" sz="36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  為自己的名</a:t>
            </a:r>
            <a:r>
              <a:rPr lang="en-US" altLang="zh-TW" sz="3600" b="1" smtClean="0">
                <a:latin typeface="全真顏體"/>
                <a:ea typeface="全真顏體"/>
                <a:cs typeface="全真顏體"/>
              </a:rPr>
              <a:t>,</a:t>
            </a:r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引導我走義路</a:t>
            </a:r>
            <a:endParaRPr lang="en-US" altLang="zh-TW" sz="36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r>
              <a:rPr lang="en-US" altLang="zh-TW" sz="3600" b="1" smtClean="0">
                <a:latin typeface="全真顏體"/>
                <a:ea typeface="全真顏體"/>
                <a:cs typeface="全真顏體"/>
              </a:rPr>
              <a:t>  </a:t>
            </a:r>
            <a:r>
              <a:rPr lang="zh-TW" altLang="en-US" sz="3600" b="1" smtClean="0">
                <a:latin typeface="全真顏體"/>
                <a:ea typeface="全真顏體"/>
                <a:cs typeface="全真顏體"/>
              </a:rPr>
              <a:t>引導我走義路</a:t>
            </a:r>
          </a:p>
          <a:p>
            <a:pPr eaLnBrk="1" hangingPunct="1"/>
            <a:r>
              <a:rPr lang="en-US" b="1" smtClean="0"/>
              <a:t>He keeps on giving life to me,</a:t>
            </a:r>
          </a:p>
          <a:p>
            <a:pPr eaLnBrk="1" hangingPunct="1"/>
            <a:r>
              <a:rPr lang="en-US" b="1" smtClean="0"/>
              <a:t>And helps me do what honors Him most,</a:t>
            </a:r>
          </a:p>
          <a:p>
            <a:pPr eaLnBrk="1" hangingPunct="1"/>
            <a:r>
              <a:rPr lang="en-US" b="1" smtClean="0"/>
              <a:t>And helps me do what honors Him most,</a:t>
            </a:r>
          </a:p>
          <a:p>
            <a:pPr eaLnBrk="1" hangingPunct="1"/>
            <a:r>
              <a:rPr lang="en-US" b="1" smtClean="0"/>
              <a:t>Honors Him most.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altLang="zh-TW" sz="36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endParaRPr lang="en-US" altLang="zh-TW" sz="3600" b="1" smtClean="0">
              <a:latin typeface="全真顏體"/>
              <a:ea typeface="全真顏體"/>
              <a:cs typeface="全真顏體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  <a:ea typeface="全真中圓體"/>
                <a:cs typeface="全真中圓體"/>
              </a:rPr>
              <a:t>S24-2   </a:t>
            </a:r>
            <a:r>
              <a:rPr lang="zh-TW" altLang="en-US" sz="6000" b="1" smtClean="0">
                <a:latin typeface="華康中楷體"/>
                <a:ea typeface="全真中圓體"/>
                <a:cs typeface="全真中圓體"/>
              </a:rPr>
              <a:t>耶和華是我的牧者</a:t>
            </a:r>
            <a:r>
              <a:rPr lang="zh-TW" altLang="en-US" sz="2400" b="1" smtClean="0">
                <a:latin typeface="華康中楷體"/>
                <a:ea typeface="全真中圓體"/>
                <a:cs typeface="全真中圓體"/>
              </a:rPr>
              <a:t>    </a:t>
            </a:r>
            <a:endParaRPr lang="en-US" altLang="zh-TW" b="1" smtClean="0">
              <a:latin typeface="華康中楷體"/>
              <a:ea typeface="新細明體" pitchFamily="18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371600"/>
            <a:ext cx="86868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2.</a:t>
            </a: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我雖然行過死蔭的幽谷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也不怕遭害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因為你與我同在</a:t>
            </a: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,</a:t>
            </a: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你的杖</a:t>
            </a: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,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你的竿都安慰我</a:t>
            </a:r>
          </a:p>
          <a:p>
            <a:pPr eaLnBrk="1" hangingPunct="1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Even though I walk, thru the Vale of death, Yet I’ll not fear </a:t>
            </a:r>
          </a:p>
          <a:p>
            <a:pPr eaLnBrk="1" hangingPunct="1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For You are close beside me. You use your rod, and your staff to comfort me.</a:t>
            </a:r>
          </a:p>
          <a:p>
            <a:pPr eaLnBrk="1" hangingPunct="1">
              <a:lnSpc>
                <a:spcPct val="80000"/>
              </a:lnSpc>
            </a:pPr>
            <a:endParaRPr lang="zh-TW" altLang="en-US" sz="40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endParaRPr lang="zh-TW" altLang="en-US" sz="4000" b="1" smtClean="0">
              <a:latin typeface="全真顏體"/>
              <a:ea typeface="全真顏體"/>
              <a:cs typeface="全真顏體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  <a:ea typeface="全真中圓體"/>
                <a:cs typeface="全真中圓體"/>
              </a:rPr>
              <a:t>S24-2   </a:t>
            </a:r>
            <a:r>
              <a:rPr lang="zh-TW" altLang="en-US" sz="6000" b="1" smtClean="0">
                <a:latin typeface="華康中楷體"/>
                <a:ea typeface="全真中圓體"/>
                <a:cs typeface="全真中圓體"/>
              </a:rPr>
              <a:t>耶和華是我的牧者</a:t>
            </a:r>
            <a:r>
              <a:rPr lang="zh-TW" altLang="en-US" sz="2400" b="1" smtClean="0">
                <a:latin typeface="華康中楷體"/>
                <a:ea typeface="全真中圓體"/>
                <a:cs typeface="全真中圓體"/>
              </a:rPr>
              <a:t>    </a:t>
            </a:r>
            <a:endParaRPr lang="en-US" altLang="zh-TW" b="1" smtClean="0">
              <a:latin typeface="華康中楷體"/>
              <a:ea typeface="新細明體" pitchFamily="18" charset="-12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5240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在我敵人面前</a:t>
            </a: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,</a:t>
            </a: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你為我擺設筵席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你用油</a:t>
            </a: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,</a:t>
            </a: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膏了我的頭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使我的福杯滿溢</a:t>
            </a: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,</a:t>
            </a: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我的福杯滿溢</a:t>
            </a:r>
          </a:p>
          <a:p>
            <a:pPr eaLnBrk="1" hangingPunct="1"/>
            <a:r>
              <a:rPr lang="en-US" sz="3600" b="1" smtClean="0"/>
              <a:t>You have spread a feast for me before my enemies</a:t>
            </a:r>
          </a:p>
          <a:p>
            <a:pPr eaLnBrk="1" hangingPunct="1"/>
            <a:r>
              <a:rPr lang="en-US" sz="3600" b="1" smtClean="0"/>
              <a:t>You use oil to anoint me,</a:t>
            </a:r>
          </a:p>
          <a:p>
            <a:pPr eaLnBrk="1" hangingPunct="1"/>
            <a:r>
              <a:rPr lang="en-US" sz="3600" b="1" smtClean="0"/>
              <a:t>Till with blessing overflowing, </a:t>
            </a:r>
          </a:p>
          <a:p>
            <a:pPr eaLnBrk="1" hangingPunct="1"/>
            <a:r>
              <a:rPr lang="en-US" sz="3600" b="1" smtClean="0"/>
              <a:t>overflowing</a:t>
            </a:r>
          </a:p>
          <a:p>
            <a:pPr eaLnBrk="1" hangingPunct="1"/>
            <a:endParaRPr lang="zh-TW" altLang="en-US" sz="4000" b="1" smtClean="0">
              <a:latin typeface="全真顏體"/>
              <a:ea typeface="全真顏體"/>
              <a:cs typeface="全真顏體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  <a:ea typeface="全真中圓體"/>
                <a:cs typeface="全真中圓體"/>
              </a:rPr>
              <a:t>S24 -3  </a:t>
            </a:r>
            <a:r>
              <a:rPr lang="zh-TW" altLang="en-US" sz="6000" b="1" smtClean="0">
                <a:latin typeface="華康中楷體"/>
                <a:ea typeface="全真中圓體"/>
                <a:cs typeface="全真中圓體"/>
              </a:rPr>
              <a:t>耶和華是我的牧者</a:t>
            </a:r>
            <a:r>
              <a:rPr lang="zh-TW" altLang="en-US" sz="2400" b="1" smtClean="0">
                <a:latin typeface="華康中楷體"/>
                <a:ea typeface="全真中圓體"/>
                <a:cs typeface="全真中圓體"/>
              </a:rPr>
              <a:t>    </a:t>
            </a:r>
            <a:endParaRPr lang="en-US" altLang="zh-TW" b="1" smtClean="0">
              <a:latin typeface="華康中楷體"/>
              <a:ea typeface="新細明體" pitchFamily="18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3.</a:t>
            </a: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我一生一世</a:t>
            </a: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, </a:t>
            </a: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我一生一世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必有恩惠慈愛隨著我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我一生一世</a:t>
            </a:r>
            <a:r>
              <a:rPr lang="en-US" altLang="zh-TW" sz="4000" b="1" smtClean="0">
                <a:latin typeface="全真顏體"/>
                <a:ea typeface="全真顏體"/>
                <a:cs typeface="全真顏體"/>
              </a:rPr>
              <a:t>, </a:t>
            </a: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我一生一世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必有恩惠慈愛隨著我</a:t>
            </a:r>
          </a:p>
          <a:p>
            <a:pPr eaLnBrk="1" hangingPunct="1"/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</a:t>
            </a:r>
            <a:r>
              <a:rPr lang="en-US" b="1" smtClean="0"/>
              <a:t>Surely all  my life,  all my days shall be filled with your goodness </a:t>
            </a:r>
          </a:p>
          <a:p>
            <a:pPr eaLnBrk="1" hangingPunct="1"/>
            <a:r>
              <a:rPr lang="en-US" b="1" smtClean="0"/>
              <a:t>and mercies, Surely all my life </a:t>
            </a:r>
          </a:p>
          <a:p>
            <a:pPr eaLnBrk="1" hangingPunct="1"/>
            <a:r>
              <a:rPr lang="en-US" b="1" smtClean="0"/>
              <a:t>all my days shall be filled</a:t>
            </a:r>
            <a:endParaRPr lang="en-US" sz="4000" smtClean="0"/>
          </a:p>
          <a:p>
            <a:pPr eaLnBrk="1" hangingPunct="1">
              <a:lnSpc>
                <a:spcPct val="80000"/>
              </a:lnSpc>
            </a:pPr>
            <a:endParaRPr lang="zh-TW" altLang="en-US" sz="4000" b="1" smtClean="0">
              <a:latin typeface="全真顏體"/>
              <a:ea typeface="全真顏體"/>
              <a:cs typeface="全真顏體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  <a:ea typeface="全真中圓體"/>
                <a:cs typeface="全真中圓體"/>
              </a:rPr>
              <a:t>S24 -3  </a:t>
            </a:r>
            <a:r>
              <a:rPr lang="zh-TW" altLang="en-US" sz="6000" b="1" smtClean="0">
                <a:latin typeface="華康中楷體"/>
                <a:ea typeface="全真中圓體"/>
                <a:cs typeface="全真中圓體"/>
              </a:rPr>
              <a:t>耶和華是我的牧者</a:t>
            </a:r>
            <a:r>
              <a:rPr lang="zh-TW" altLang="en-US" sz="2400" b="1" smtClean="0">
                <a:latin typeface="華康中楷體"/>
                <a:ea typeface="全真中圓體"/>
                <a:cs typeface="全真中圓體"/>
              </a:rPr>
              <a:t>    </a:t>
            </a:r>
            <a:endParaRPr lang="en-US" altLang="zh-TW" b="1" smtClean="0">
              <a:latin typeface="華康中楷體"/>
              <a:ea typeface="新細明體" pitchFamily="18" charset="-12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必有恩惠慈愛隨著我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我且要住在 耶和華的殿中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我且要住在 耶和華的殿中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b="1" smtClean="0">
                <a:latin typeface="全真顏體"/>
                <a:ea typeface="全真顏體"/>
                <a:cs typeface="全真顏體"/>
              </a:rPr>
              <a:t>  直到永遠</a:t>
            </a:r>
            <a:endParaRPr lang="en-US" altLang="zh-TW" sz="4000" b="1" smtClean="0">
              <a:latin typeface="全真顏體"/>
              <a:ea typeface="全真顏體"/>
              <a:cs typeface="全真顏體"/>
            </a:endParaRPr>
          </a:p>
          <a:p>
            <a:pPr eaLnBrk="1" hangingPunct="1"/>
            <a:r>
              <a:rPr lang="en-US" b="1" smtClean="0"/>
              <a:t>with your goodness And mercies </a:t>
            </a:r>
          </a:p>
          <a:p>
            <a:pPr eaLnBrk="1" hangingPunct="1"/>
            <a:r>
              <a:rPr lang="en-US" b="1" smtClean="0"/>
              <a:t>And I shall dwell in your home forever,</a:t>
            </a:r>
            <a:endParaRPr lang="en-US" smtClean="0"/>
          </a:p>
          <a:p>
            <a:pPr eaLnBrk="1" hangingPunct="1"/>
            <a:r>
              <a:rPr lang="en-US" b="1" smtClean="0"/>
              <a:t>And I shall dwell in your home forever,</a:t>
            </a: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rgbClr val="000000"/>
                </a:solidFill>
              </a:rPr>
              <a:t>forever</a:t>
            </a:r>
            <a:endParaRPr lang="zh-TW" altLang="en-US" sz="4000" b="1" smtClean="0">
              <a:latin typeface="全真顏體"/>
              <a:ea typeface="全真顏體"/>
              <a:cs typeface="全真顏體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456</Words>
  <Application>Microsoft Office PowerPoint</Application>
  <PresentationFormat>On-screen Show (4:3)</PresentationFormat>
  <Paragraphs>61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新細明體</vt:lpstr>
      <vt:lpstr>華康中楷體</vt:lpstr>
      <vt:lpstr>全真中圓體</vt:lpstr>
      <vt:lpstr>全真顏體</vt:lpstr>
      <vt:lpstr>Times New Roman</vt:lpstr>
      <vt:lpstr>Default Design</vt:lpstr>
      <vt:lpstr>S24 -1  耶和華是我的牧者    </vt:lpstr>
      <vt:lpstr>S24 -1  耶和華是我的牧者    </vt:lpstr>
      <vt:lpstr>S24-2   耶和華是我的牧者    </vt:lpstr>
      <vt:lpstr>S24-2   耶和華是我的牧者    </vt:lpstr>
      <vt:lpstr>S24 -3  耶和華是我的牧者    </vt:lpstr>
      <vt:lpstr>S24 -3  耶和華是我的牧者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Eva</dc:creator>
  <cp:lastModifiedBy>Mingyong Huang</cp:lastModifiedBy>
  <cp:revision>36</cp:revision>
  <dcterms:created xsi:type="dcterms:W3CDTF">2006-08-16T00:00:00Z</dcterms:created>
  <dcterms:modified xsi:type="dcterms:W3CDTF">2018-03-26T03:13:26Z</dcterms:modified>
</cp:coreProperties>
</file>